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0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99459-183A-404E-986B-45AD43F9FEB9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B5277-09BF-414D-B83C-FD837193C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999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99459-183A-404E-986B-45AD43F9FEB9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B5277-09BF-414D-B83C-FD837193C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400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99459-183A-404E-986B-45AD43F9FEB9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B5277-09BF-414D-B83C-FD837193C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515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99459-183A-404E-986B-45AD43F9FEB9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B5277-09BF-414D-B83C-FD837193C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1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99459-183A-404E-986B-45AD43F9FEB9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B5277-09BF-414D-B83C-FD837193C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014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99459-183A-404E-986B-45AD43F9FEB9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B5277-09BF-414D-B83C-FD837193C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783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99459-183A-404E-986B-45AD43F9FEB9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B5277-09BF-414D-B83C-FD837193C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709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99459-183A-404E-986B-45AD43F9FEB9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B5277-09BF-414D-B83C-FD837193C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54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99459-183A-404E-986B-45AD43F9FEB9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B5277-09BF-414D-B83C-FD837193C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760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99459-183A-404E-986B-45AD43F9FEB9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B5277-09BF-414D-B83C-FD837193C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281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99459-183A-404E-986B-45AD43F9FEB9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B5277-09BF-414D-B83C-FD837193C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82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699459-183A-404E-986B-45AD43F9FEB9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8B5277-09BF-414D-B83C-FD837193C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558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15400" y="2481942"/>
            <a:ext cx="3276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/>
              <a:t>Des médecins</a:t>
            </a:r>
            <a:endParaRPr lang="fr-FR" sz="4400" dirty="0"/>
          </a:p>
        </p:txBody>
      </p:sp>
      <p:pic>
        <p:nvPicPr>
          <p:cNvPr id="3074" name="Picture 2" descr="http://mamaisonderetraite.fr/wp-content/uploads/2012/01/medec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87674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0150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ache.20minutes.fr/img/photos/20mn/2013-08/2013-08-07/article_Medicament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4" r="3649"/>
          <a:stretch/>
        </p:blipFill>
        <p:spPr bwMode="auto">
          <a:xfrm>
            <a:off x="0" y="0"/>
            <a:ext cx="8915400" cy="686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15400" y="2481942"/>
            <a:ext cx="3276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/>
              <a:t>Des médicaments</a:t>
            </a:r>
            <a:endParaRPr lang="fr-FR" sz="4400" dirty="0"/>
          </a:p>
        </p:txBody>
      </p:sp>
    </p:spTree>
    <p:extLst>
      <p:ext uri="{BB962C8B-B14F-4D97-AF65-F5344CB8AC3E}">
        <p14:creationId xmlns:p14="http://schemas.microsoft.com/office/powerpoint/2010/main" val="1050849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15400" y="2481942"/>
            <a:ext cx="3276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/>
              <a:t>Des comprimés</a:t>
            </a:r>
            <a:endParaRPr lang="fr-FR" sz="4400" dirty="0"/>
          </a:p>
        </p:txBody>
      </p:sp>
      <p:pic>
        <p:nvPicPr>
          <p:cNvPr id="2050" name="Picture 2" descr="http://www.actusoins.com/wp-content/uploads/2013/06/comprim%C3%A9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5310"/>
            <a:ext cx="9160329" cy="6114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59135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Microsoft Office PowerPoint</Application>
  <PresentationFormat>Widescreen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2015-01-21T14:42:35Z</dcterms:created>
  <dcterms:modified xsi:type="dcterms:W3CDTF">2015-01-21T14:42:50Z</dcterms:modified>
</cp:coreProperties>
</file>